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404050" cy="4320698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-3144" y="-20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739EF8C-CFF6-450B-AC52-9B43C2508032}" type="slidenum">
              <a:rPr lang="pt-BR" sz="1400">
                <a:latin typeface="Times New Roman"/>
              </a:rPr>
              <a:pPr algn="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011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720" cy="4110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3416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2916288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6563240" y="2319912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Imagem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00" y="11005920"/>
            <a:ext cx="29162880" cy="23268240"/>
          </a:xfrm>
          <a:prstGeom prst="rect">
            <a:avLst/>
          </a:prstGeom>
          <a:ln>
            <a:noFill/>
          </a:ln>
        </p:spPr>
      </p:pic>
      <p:pic>
        <p:nvPicPr>
          <p:cNvPr id="37" name="Imagem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00" y="11005920"/>
            <a:ext cx="29162880" cy="2326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620000" y="10110240"/>
            <a:ext cx="29162880" cy="25059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620000" y="1723680"/>
            <a:ext cx="29162880" cy="33446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250596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6563240" y="2319912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620000" y="23199120"/>
            <a:ext cx="29162880" cy="11953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1017080" y="1944720"/>
            <a:ext cx="19880280" cy="5040360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CustomShape 2"/>
          <p:cNvSpPr/>
          <p:nvPr/>
        </p:nvSpPr>
        <p:spPr>
          <a:xfrm>
            <a:off x="1081080" y="8642520"/>
            <a:ext cx="14687640" cy="3117852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620000" y="1723680"/>
            <a:ext cx="29162880" cy="72151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/>
          <p:cNvPicPr/>
          <p:nvPr/>
        </p:nvPicPr>
        <p:blipFill>
          <a:blip r:embed="rId3" cstate="print"/>
          <a:srcRect t="-1949800" r="586332" b="2444725"/>
          <a:stretch>
            <a:fillRect/>
          </a:stretch>
        </p:blipFill>
        <p:spPr>
          <a:xfrm>
            <a:off x="104400" y="1016280"/>
            <a:ext cx="14822640" cy="430668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1485900" y="7373938"/>
            <a:ext cx="29432250" cy="40560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7200" b="1" dirty="0" smtClean="0">
                <a:latin typeface="Calibri" panose="020F0502020204030204" pitchFamily="34" charset="0"/>
              </a:rPr>
              <a:t>AVALIAÇÃO DO MODELO SM2G/IPCC AR5 PARA O ATLÂNTICO TROPICAL</a:t>
            </a:r>
          </a:p>
          <a:p>
            <a:endParaRPr lang="en-US" sz="72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4700" b="1" dirty="0" smtClean="0">
                <a:solidFill>
                  <a:srgbClr val="000000"/>
                </a:solidFill>
                <a:ea typeface="MS Gothic"/>
              </a:rPr>
              <a:t>Autores:</a:t>
            </a:r>
            <a:r>
              <a:rPr lang="pt-BR" sz="4700" dirty="0" smtClean="0">
                <a:solidFill>
                  <a:srgbClr val="000000"/>
                </a:solidFill>
                <a:ea typeface="MS Gothic"/>
              </a:rPr>
              <a:t> Nome do Autor Principal, </a:t>
            </a:r>
            <a:r>
              <a:rPr lang="pt-BR" sz="4700" dirty="0" err="1" smtClean="0">
                <a:solidFill>
                  <a:srgbClr val="000000"/>
                </a:solidFill>
                <a:ea typeface="MS Gothic"/>
              </a:rPr>
              <a:t>Co-autores</a:t>
            </a:r>
            <a:endParaRPr lang="pt-BR" sz="4700" dirty="0" smtClean="0"/>
          </a:p>
          <a:p>
            <a:pPr algn="ctr"/>
            <a:endParaRPr lang="pt-BR" sz="7200" dirty="0">
              <a:latin typeface="Calibri" panose="020F0502020204030204" pitchFamily="34" charset="0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1521249" y="12504330"/>
            <a:ext cx="14092560" cy="31647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sz="6100" b="1" dirty="0">
                <a:solidFill>
                  <a:srgbClr val="000000"/>
                </a:solidFill>
                <a:latin typeface="Arial"/>
                <a:ea typeface="MS Gothic"/>
              </a:rPr>
              <a:t>1.INTRODUÇÃO</a:t>
            </a:r>
            <a:endParaRPr dirty="0"/>
          </a:p>
          <a:p>
            <a:pPr algn="just">
              <a:lnSpc>
                <a:spcPts val="4500"/>
              </a:lnSpc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Sed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,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placerat</a:t>
            </a:r>
            <a:r>
              <a:rPr lang="pt-BR" sz="2800" dirty="0" smtClean="0"/>
              <a:t> massa </a:t>
            </a:r>
            <a:r>
              <a:rPr lang="pt-BR" sz="2800" dirty="0" err="1" smtClean="0"/>
              <a:t>ornare</a:t>
            </a:r>
            <a:r>
              <a:rPr lang="pt-BR" sz="2800" dirty="0" smtClean="0"/>
              <a:t> at.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quis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ultricies</a:t>
            </a:r>
            <a:r>
              <a:rPr lang="pt-BR" sz="2800" dirty="0" smtClean="0"/>
              <a:t>. </a:t>
            </a:r>
            <a:r>
              <a:rPr lang="pt-BR" sz="2800" dirty="0" err="1" smtClean="0"/>
              <a:t>Praesent</a:t>
            </a:r>
            <a:r>
              <a:rPr lang="pt-BR" sz="2800" dirty="0" smtClean="0"/>
              <a:t> </a:t>
            </a:r>
            <a:r>
              <a:rPr lang="pt-BR" sz="2800" dirty="0" err="1" smtClean="0"/>
              <a:t>porttitor</a:t>
            </a:r>
            <a:r>
              <a:rPr lang="pt-BR" sz="2800" dirty="0" smtClean="0"/>
              <a:t> in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pharetra</a:t>
            </a:r>
            <a:r>
              <a:rPr lang="pt-BR" sz="2800" dirty="0" smtClean="0"/>
              <a:t> </a:t>
            </a:r>
            <a:r>
              <a:rPr lang="pt-BR" sz="2800" dirty="0" err="1" smtClean="0"/>
              <a:t>nisi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, eu porta ante </a:t>
            </a:r>
            <a:r>
              <a:rPr lang="pt-BR" sz="2800" dirty="0" err="1" smtClean="0"/>
              <a:t>elementum</a:t>
            </a:r>
            <a:r>
              <a:rPr lang="pt-BR" sz="2800" dirty="0" smtClean="0"/>
              <a:t> in.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porta </a:t>
            </a:r>
            <a:r>
              <a:rPr lang="pt-BR" sz="2800" dirty="0" err="1" smtClean="0"/>
              <a:t>euismod</a:t>
            </a:r>
            <a:r>
              <a:rPr lang="pt-BR" sz="2800" dirty="0" smtClean="0"/>
              <a:t>. </a:t>
            </a:r>
            <a:r>
              <a:rPr lang="pt-BR" sz="2800" dirty="0" err="1" smtClean="0"/>
              <a:t>Cras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finibus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fermentum</a:t>
            </a:r>
            <a:r>
              <a:rPr lang="pt-BR" sz="2800" dirty="0" smtClean="0"/>
              <a:t> massa,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elementum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Nunc</a:t>
            </a:r>
            <a:r>
              <a:rPr lang="pt-BR" sz="2800" dirty="0" smtClean="0"/>
              <a:t> quis sem id </a:t>
            </a:r>
            <a:r>
              <a:rPr lang="pt-BR" sz="2800" dirty="0" err="1" smtClean="0"/>
              <a:t>purus</a:t>
            </a:r>
            <a:r>
              <a:rPr lang="pt-BR" sz="2800" dirty="0" smtClean="0"/>
              <a:t> </a:t>
            </a:r>
            <a:r>
              <a:rPr lang="pt-BR" sz="2800" dirty="0" err="1" smtClean="0"/>
              <a:t>pulvinar</a:t>
            </a:r>
            <a:r>
              <a:rPr lang="pt-BR" sz="2800" dirty="0" smtClean="0"/>
              <a:t> </a:t>
            </a:r>
            <a:r>
              <a:rPr lang="pt-BR" sz="2800" dirty="0" err="1" smtClean="0"/>
              <a:t>viverra</a:t>
            </a:r>
            <a:r>
              <a:rPr lang="pt-BR" sz="2800" dirty="0" smtClean="0"/>
              <a:t>. </a:t>
            </a:r>
            <a:r>
              <a:rPr lang="pt-BR" sz="2800" dirty="0" err="1" smtClean="0"/>
              <a:t>Praesent</a:t>
            </a:r>
            <a:r>
              <a:rPr lang="pt-BR" sz="2800" dirty="0" smtClean="0"/>
              <a:t> a </a:t>
            </a:r>
            <a:r>
              <a:rPr lang="pt-BR" sz="2800" dirty="0" err="1" smtClean="0"/>
              <a:t>porttitor</a:t>
            </a:r>
            <a:r>
              <a:rPr lang="pt-BR" sz="2800" dirty="0" smtClean="0"/>
              <a:t> </a:t>
            </a:r>
            <a:r>
              <a:rPr lang="pt-BR" sz="2800" dirty="0" err="1" smtClean="0"/>
              <a:t>odio</a:t>
            </a:r>
            <a:r>
              <a:rPr lang="pt-BR" sz="2800" dirty="0" smtClean="0"/>
              <a:t>. </a:t>
            </a:r>
            <a:r>
              <a:rPr lang="pt-BR" sz="2800" dirty="0" err="1" smtClean="0"/>
              <a:t>Nam</a:t>
            </a:r>
            <a:r>
              <a:rPr lang="pt-BR" sz="2800" dirty="0" smtClean="0"/>
              <a:t> </a:t>
            </a:r>
            <a:r>
              <a:rPr lang="pt-BR" sz="2800" dirty="0" err="1" smtClean="0"/>
              <a:t>aliquam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mi </a:t>
            </a:r>
            <a:r>
              <a:rPr lang="pt-BR" sz="2800" dirty="0" err="1" smtClean="0"/>
              <a:t>lacinia</a:t>
            </a:r>
            <a:r>
              <a:rPr lang="pt-BR" sz="2800" dirty="0" smtClean="0"/>
              <a:t> </a:t>
            </a:r>
            <a:r>
              <a:rPr lang="pt-BR" sz="2800" dirty="0" err="1" smtClean="0"/>
              <a:t>bibendum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 </a:t>
            </a:r>
            <a:r>
              <a:rPr lang="pt-BR" sz="2800" dirty="0" err="1" smtClean="0"/>
              <a:t>eros</a:t>
            </a:r>
            <a:r>
              <a:rPr lang="pt-BR" sz="2800" dirty="0" smtClean="0"/>
              <a:t>, </a:t>
            </a:r>
            <a:r>
              <a:rPr lang="pt-BR" sz="2800" dirty="0" err="1" smtClean="0"/>
              <a:t>semper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 </a:t>
            </a:r>
            <a:r>
              <a:rPr lang="pt-BR" sz="2800" dirty="0" err="1" smtClean="0"/>
              <a:t>efficitur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, </a:t>
            </a:r>
            <a:r>
              <a:rPr lang="pt-BR" sz="2800" dirty="0" err="1" smtClean="0"/>
              <a:t>faucibus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velit</a:t>
            </a:r>
            <a:r>
              <a:rPr lang="pt-BR" sz="2800" dirty="0" smtClean="0"/>
              <a:t>. </a:t>
            </a:r>
            <a:r>
              <a:rPr lang="pt-BR" sz="2800" dirty="0" err="1" smtClean="0"/>
              <a:t>Nullam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Integer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odio</a:t>
            </a:r>
            <a:r>
              <a:rPr lang="pt-BR" sz="2800" dirty="0" smtClean="0"/>
              <a:t>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viverra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quis </a:t>
            </a:r>
            <a:r>
              <a:rPr lang="pt-BR" sz="2800" dirty="0" err="1" smtClean="0"/>
              <a:t>nisl</a:t>
            </a:r>
            <a:r>
              <a:rPr lang="pt-BR" sz="2800" dirty="0" smtClean="0"/>
              <a:t>. </a:t>
            </a:r>
            <a:r>
              <a:rPr lang="pt-BR" sz="2800" dirty="0" err="1" smtClean="0"/>
              <a:t>Suspendisse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metus</a:t>
            </a:r>
            <a:r>
              <a:rPr lang="pt-BR" sz="2800" dirty="0" smtClean="0"/>
              <a:t>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rutrum</a:t>
            </a:r>
            <a:r>
              <a:rPr lang="pt-BR" sz="2800" dirty="0" smtClean="0"/>
              <a:t>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. </a:t>
            </a:r>
            <a:r>
              <a:rPr lang="pt-BR" sz="2800" dirty="0" err="1" smtClean="0"/>
              <a:t>Nam</a:t>
            </a:r>
            <a:r>
              <a:rPr lang="pt-BR" sz="2800" dirty="0" smtClean="0"/>
              <a:t>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 eu </a:t>
            </a:r>
            <a:r>
              <a:rPr lang="pt-BR" sz="2800" dirty="0" err="1" smtClean="0"/>
              <a:t>neque</a:t>
            </a:r>
            <a:r>
              <a:rPr lang="pt-BR" sz="2800" dirty="0" smtClean="0"/>
              <a:t> a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. </a:t>
            </a:r>
            <a:r>
              <a:rPr lang="pt-BR" sz="2800" dirty="0" err="1" smtClean="0"/>
              <a:t>Phasellus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congue</a:t>
            </a:r>
            <a:r>
              <a:rPr lang="pt-BR" sz="2800" dirty="0" smtClean="0"/>
              <a:t> </a:t>
            </a:r>
            <a:r>
              <a:rPr lang="pt-BR" sz="2800" dirty="0" err="1" smtClean="0"/>
              <a:t>eros</a:t>
            </a:r>
            <a:r>
              <a:rPr lang="pt-BR" sz="2800" dirty="0" smtClean="0"/>
              <a:t>, a </a:t>
            </a:r>
            <a:r>
              <a:rPr lang="pt-BR" sz="2800" dirty="0" err="1" smtClean="0"/>
              <a:t>vehicula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eu.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MS Gothic"/>
              </a:rPr>
              <a:t>clima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MS Gothic"/>
              </a:rPr>
              <a:t>passado e futuro reportadas no Quinto Relatório do IPCC divulgado recentemente.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2800" dirty="0">
                <a:solidFill>
                  <a:srgbClr val="000000"/>
                </a:solidFill>
                <a:latin typeface="Arial"/>
                <a:ea typeface="MS Gothic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sz="6100" b="1" dirty="0">
                <a:solidFill>
                  <a:srgbClr val="000000"/>
                </a:solidFill>
                <a:latin typeface="Arial"/>
                <a:ea typeface="MS Gothic"/>
              </a:rPr>
              <a:t>2.METODOLOGIA</a:t>
            </a:r>
            <a:endParaRPr dirty="0"/>
          </a:p>
          <a:p>
            <a:pPr algn="just">
              <a:lnSpc>
                <a:spcPts val="4500"/>
              </a:lnSpc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Sed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,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placerat</a:t>
            </a:r>
            <a:r>
              <a:rPr lang="pt-BR" sz="2800" dirty="0" smtClean="0"/>
              <a:t> massa </a:t>
            </a:r>
            <a:r>
              <a:rPr lang="pt-BR" sz="2800" dirty="0" err="1" smtClean="0"/>
              <a:t>ornare</a:t>
            </a:r>
            <a:r>
              <a:rPr lang="pt-BR" sz="2800" dirty="0" smtClean="0"/>
              <a:t> at.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quis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ultricies</a:t>
            </a:r>
            <a:r>
              <a:rPr lang="pt-BR" sz="2800" dirty="0" smtClean="0"/>
              <a:t>. </a:t>
            </a:r>
            <a:r>
              <a:rPr lang="pt-BR" sz="2800" dirty="0" err="1" smtClean="0"/>
              <a:t>Praesent</a:t>
            </a:r>
            <a:r>
              <a:rPr lang="pt-BR" sz="2800" dirty="0" smtClean="0"/>
              <a:t> </a:t>
            </a:r>
            <a:r>
              <a:rPr lang="pt-BR" sz="2800" dirty="0" err="1" smtClean="0"/>
              <a:t>porttitor</a:t>
            </a:r>
            <a:r>
              <a:rPr lang="pt-BR" sz="2800" dirty="0" smtClean="0"/>
              <a:t> in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pharetra</a:t>
            </a:r>
            <a:r>
              <a:rPr lang="pt-BR" sz="2800" dirty="0" smtClean="0"/>
              <a:t> </a:t>
            </a:r>
            <a:r>
              <a:rPr lang="pt-BR" sz="2800" dirty="0" err="1" smtClean="0"/>
              <a:t>nisi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, eu porta ante </a:t>
            </a:r>
            <a:r>
              <a:rPr lang="pt-BR" sz="2800" dirty="0" err="1" smtClean="0"/>
              <a:t>elementum</a:t>
            </a:r>
            <a:r>
              <a:rPr lang="pt-BR" sz="2800" dirty="0" smtClean="0"/>
              <a:t> in.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porta </a:t>
            </a:r>
            <a:r>
              <a:rPr lang="pt-BR" sz="2800" dirty="0" err="1" smtClean="0"/>
              <a:t>euismod</a:t>
            </a:r>
            <a:r>
              <a:rPr lang="pt-BR" sz="2800" dirty="0" smtClean="0"/>
              <a:t>. </a:t>
            </a:r>
            <a:r>
              <a:rPr lang="pt-BR" sz="2800" dirty="0" err="1" smtClean="0"/>
              <a:t>Cras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finibus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fermentum</a:t>
            </a:r>
            <a:r>
              <a:rPr lang="pt-BR" sz="2800" dirty="0" smtClean="0"/>
              <a:t> massa,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elementum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Nunc</a:t>
            </a:r>
            <a:r>
              <a:rPr lang="pt-BR" sz="2800" dirty="0" smtClean="0"/>
              <a:t> quis sem id </a:t>
            </a:r>
            <a:r>
              <a:rPr lang="pt-BR" sz="2800" dirty="0" err="1" smtClean="0"/>
              <a:t>purus</a:t>
            </a:r>
            <a:r>
              <a:rPr lang="pt-BR" sz="2800" dirty="0" smtClean="0"/>
              <a:t> </a:t>
            </a:r>
            <a:r>
              <a:rPr lang="pt-BR" sz="2800" dirty="0" err="1" smtClean="0"/>
              <a:t>pulvinar</a:t>
            </a:r>
            <a:r>
              <a:rPr lang="pt-BR" sz="2800" dirty="0" smtClean="0"/>
              <a:t> </a:t>
            </a:r>
            <a:r>
              <a:rPr lang="pt-BR" sz="2800" dirty="0" err="1" smtClean="0"/>
              <a:t>viverra</a:t>
            </a:r>
            <a:r>
              <a:rPr lang="pt-BR" sz="2800" dirty="0" smtClean="0"/>
              <a:t>. </a:t>
            </a:r>
            <a:r>
              <a:rPr lang="pt-BR" sz="2800" dirty="0" err="1" smtClean="0"/>
              <a:t>Praesent</a:t>
            </a:r>
            <a:r>
              <a:rPr lang="pt-BR" sz="2800" dirty="0" smtClean="0"/>
              <a:t> a </a:t>
            </a:r>
            <a:r>
              <a:rPr lang="pt-BR" sz="2800" dirty="0" err="1" smtClean="0"/>
              <a:t>porttitor</a:t>
            </a:r>
            <a:r>
              <a:rPr lang="pt-BR" sz="2800" dirty="0" smtClean="0"/>
              <a:t> </a:t>
            </a:r>
            <a:r>
              <a:rPr lang="pt-BR" sz="2800" dirty="0" err="1" smtClean="0"/>
              <a:t>odio</a:t>
            </a:r>
            <a:r>
              <a:rPr lang="pt-BR" sz="2800" dirty="0" smtClean="0"/>
              <a:t>. </a:t>
            </a:r>
            <a:r>
              <a:rPr lang="pt-BR" sz="2800" dirty="0" err="1" smtClean="0"/>
              <a:t>Nam</a:t>
            </a:r>
            <a:r>
              <a:rPr lang="pt-BR" sz="2800" dirty="0" smtClean="0"/>
              <a:t> </a:t>
            </a:r>
            <a:r>
              <a:rPr lang="pt-BR" sz="2800" dirty="0" err="1" smtClean="0"/>
              <a:t>aliquam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mi </a:t>
            </a:r>
            <a:r>
              <a:rPr lang="pt-BR" sz="2800" dirty="0" err="1" smtClean="0"/>
              <a:t>lacinia</a:t>
            </a:r>
            <a:r>
              <a:rPr lang="pt-BR" sz="2800" dirty="0" smtClean="0"/>
              <a:t> </a:t>
            </a:r>
            <a:r>
              <a:rPr lang="pt-BR" sz="2800" dirty="0" err="1" smtClean="0"/>
              <a:t>bibendum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 </a:t>
            </a:r>
            <a:r>
              <a:rPr lang="pt-BR" sz="2800" dirty="0" err="1" smtClean="0"/>
              <a:t>eros</a:t>
            </a:r>
            <a:r>
              <a:rPr lang="pt-BR" sz="2800" dirty="0" smtClean="0"/>
              <a:t>, </a:t>
            </a:r>
            <a:r>
              <a:rPr lang="pt-BR" sz="2800" dirty="0" err="1" smtClean="0"/>
              <a:t>semper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 </a:t>
            </a:r>
            <a:r>
              <a:rPr lang="pt-BR" sz="2800" dirty="0" err="1" smtClean="0"/>
              <a:t>efficitur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, </a:t>
            </a:r>
            <a:r>
              <a:rPr lang="pt-BR" sz="2800" dirty="0" err="1" smtClean="0"/>
              <a:t>faucibus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velit</a:t>
            </a:r>
            <a:r>
              <a:rPr lang="pt-BR" sz="2800" dirty="0" smtClean="0"/>
              <a:t>. </a:t>
            </a:r>
            <a:r>
              <a:rPr lang="pt-BR" sz="2800" dirty="0" err="1" smtClean="0"/>
              <a:t>Nullam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Integer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odio</a:t>
            </a:r>
            <a:r>
              <a:rPr lang="pt-BR" sz="2800" dirty="0" smtClean="0"/>
              <a:t>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viverra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quis </a:t>
            </a:r>
            <a:r>
              <a:rPr lang="pt-BR" sz="2800" dirty="0" err="1" smtClean="0"/>
              <a:t>nisl</a:t>
            </a:r>
            <a:r>
              <a:rPr lang="pt-BR" sz="2800" dirty="0" smtClean="0"/>
              <a:t>. </a:t>
            </a:r>
            <a:r>
              <a:rPr lang="pt-BR" sz="2800" dirty="0" err="1" smtClean="0"/>
              <a:t>Suspendisse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metus</a:t>
            </a:r>
            <a:r>
              <a:rPr lang="pt-BR" sz="2800" dirty="0" smtClean="0"/>
              <a:t>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rutrum</a:t>
            </a:r>
            <a:r>
              <a:rPr lang="pt-BR" sz="2800" dirty="0" smtClean="0"/>
              <a:t>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. </a:t>
            </a:r>
            <a:r>
              <a:rPr lang="pt-BR" sz="2800" dirty="0" err="1" smtClean="0"/>
              <a:t>Nam</a:t>
            </a:r>
            <a:r>
              <a:rPr lang="pt-BR" sz="2800" dirty="0" smtClean="0"/>
              <a:t>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 eu </a:t>
            </a:r>
            <a:r>
              <a:rPr lang="pt-BR" sz="2800" dirty="0" err="1" smtClean="0"/>
              <a:t>neque</a:t>
            </a:r>
            <a:r>
              <a:rPr lang="pt-BR" sz="2800" dirty="0" smtClean="0"/>
              <a:t> a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. </a:t>
            </a:r>
            <a:r>
              <a:rPr lang="pt-BR" sz="2800" dirty="0" err="1" smtClean="0"/>
              <a:t>Phasellus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congue</a:t>
            </a:r>
            <a:r>
              <a:rPr lang="pt-BR" sz="2800" dirty="0" smtClean="0"/>
              <a:t> </a:t>
            </a:r>
            <a:r>
              <a:rPr lang="pt-BR" sz="2800" dirty="0" err="1" smtClean="0"/>
              <a:t>eros</a:t>
            </a:r>
            <a:r>
              <a:rPr lang="pt-BR" sz="2800" dirty="0" smtClean="0"/>
              <a:t>, a </a:t>
            </a:r>
            <a:r>
              <a:rPr lang="pt-BR" sz="2800" dirty="0" err="1" smtClean="0"/>
              <a:t>vehicula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eu. </a:t>
            </a:r>
            <a:endParaRPr dirty="0"/>
          </a:p>
          <a:p>
            <a:pPr algn="just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pt-BR" sz="6100" b="1" dirty="0">
                <a:solidFill>
                  <a:srgbClr val="000000"/>
                </a:solidFill>
                <a:latin typeface="Arial"/>
                <a:ea typeface="MS Gothic"/>
              </a:rPr>
              <a:t>3.RESULTADOS</a:t>
            </a:r>
            <a:endParaRPr dirty="0"/>
          </a:p>
          <a:p>
            <a:pPr algn="just">
              <a:lnSpc>
                <a:spcPts val="4500"/>
              </a:lnSpc>
            </a:pPr>
            <a:r>
              <a:rPr lang="pt-BR" sz="2800" dirty="0" err="1" smtClean="0"/>
              <a:t>Nam</a:t>
            </a:r>
            <a:r>
              <a:rPr lang="pt-BR" sz="2800" dirty="0" smtClean="0"/>
              <a:t> </a:t>
            </a:r>
            <a:r>
              <a:rPr lang="pt-BR" sz="2800" dirty="0" err="1" smtClean="0"/>
              <a:t>aliquam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mi </a:t>
            </a:r>
            <a:r>
              <a:rPr lang="pt-BR" sz="2800" dirty="0" err="1" smtClean="0"/>
              <a:t>lacinia</a:t>
            </a:r>
            <a:r>
              <a:rPr lang="pt-BR" sz="2800" dirty="0" smtClean="0"/>
              <a:t> </a:t>
            </a:r>
            <a:r>
              <a:rPr lang="pt-BR" sz="2800" dirty="0" err="1" smtClean="0"/>
              <a:t>bibendum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 </a:t>
            </a:r>
            <a:r>
              <a:rPr lang="pt-BR" sz="2800" dirty="0" err="1" smtClean="0"/>
              <a:t>eros</a:t>
            </a:r>
            <a:r>
              <a:rPr lang="pt-BR" sz="2800" dirty="0" smtClean="0"/>
              <a:t>, </a:t>
            </a:r>
            <a:r>
              <a:rPr lang="pt-BR" sz="2800" dirty="0" err="1" smtClean="0"/>
              <a:t>semper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 </a:t>
            </a:r>
            <a:r>
              <a:rPr lang="pt-BR" sz="2800" dirty="0" err="1" smtClean="0"/>
              <a:t>efficitur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, </a:t>
            </a:r>
            <a:r>
              <a:rPr lang="pt-BR" sz="2800" dirty="0" err="1" smtClean="0"/>
              <a:t>faucibus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velit</a:t>
            </a:r>
            <a:r>
              <a:rPr lang="pt-BR" sz="2800" dirty="0" smtClean="0"/>
              <a:t>. </a:t>
            </a:r>
            <a:r>
              <a:rPr lang="pt-BR" sz="2800" dirty="0" err="1" smtClean="0"/>
              <a:t>Nullam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Integer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odio</a:t>
            </a:r>
            <a:r>
              <a:rPr lang="pt-BR" sz="2800" dirty="0" smtClean="0"/>
              <a:t>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viverra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quis </a:t>
            </a:r>
            <a:r>
              <a:rPr lang="pt-BR" sz="2800" dirty="0" err="1" smtClean="0"/>
              <a:t>nisl</a:t>
            </a:r>
            <a:r>
              <a:rPr lang="pt-BR" sz="2800" dirty="0" smtClean="0"/>
              <a:t>. </a:t>
            </a:r>
            <a:r>
              <a:rPr lang="pt-BR" sz="2800" dirty="0" err="1" smtClean="0"/>
              <a:t>Suspendisse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metus</a:t>
            </a:r>
            <a:r>
              <a:rPr lang="pt-BR" sz="2800" dirty="0" smtClean="0"/>
              <a:t>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rutrum</a:t>
            </a:r>
            <a:r>
              <a:rPr lang="pt-BR" sz="2800" dirty="0" smtClean="0"/>
              <a:t>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. </a:t>
            </a:r>
            <a:r>
              <a:rPr lang="pt-BR" sz="2800" dirty="0" err="1" smtClean="0"/>
              <a:t>Nam</a:t>
            </a:r>
            <a:r>
              <a:rPr lang="pt-BR" sz="2800" dirty="0" smtClean="0"/>
              <a:t>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 eu </a:t>
            </a:r>
            <a:r>
              <a:rPr lang="pt-BR" sz="2800" dirty="0" err="1" smtClean="0"/>
              <a:t>neque</a:t>
            </a:r>
            <a:r>
              <a:rPr lang="pt-BR" sz="2800" dirty="0" smtClean="0"/>
              <a:t> a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. </a:t>
            </a:r>
            <a:r>
              <a:rPr lang="pt-BR" sz="2800" dirty="0" err="1" smtClean="0"/>
              <a:t>Phasellus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congue</a:t>
            </a:r>
            <a:r>
              <a:rPr lang="pt-BR" sz="2800" dirty="0" smtClean="0"/>
              <a:t> </a:t>
            </a:r>
            <a:r>
              <a:rPr lang="pt-BR" sz="2800" dirty="0" err="1" smtClean="0"/>
              <a:t>eros</a:t>
            </a:r>
            <a:r>
              <a:rPr lang="pt-BR" sz="2800" dirty="0" smtClean="0"/>
              <a:t>, a </a:t>
            </a:r>
            <a:r>
              <a:rPr lang="pt-BR" sz="2800" dirty="0" err="1" smtClean="0"/>
              <a:t>vehicula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eu.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sz="2800" dirty="0">
              <a:cs typeface="Arial"/>
            </a:endParaRPr>
          </a:p>
          <a:p>
            <a:pPr>
              <a:lnSpc>
                <a:spcPct val="100000"/>
              </a:lnSpc>
            </a:pPr>
            <a:endParaRPr lang="pt-BR" sz="2800" dirty="0" smtClean="0">
              <a:cs typeface="Arial"/>
            </a:endParaRPr>
          </a:p>
          <a:p>
            <a:pPr>
              <a:lnSpc>
                <a:spcPct val="100000"/>
              </a:lnSpc>
            </a:pPr>
            <a:endParaRPr lang="pt-BR" sz="2800" dirty="0">
              <a:cs typeface="Arial"/>
            </a:endParaRPr>
          </a:p>
          <a:p>
            <a:pPr>
              <a:lnSpc>
                <a:spcPct val="100000"/>
              </a:lnSpc>
            </a:pPr>
            <a:endParaRPr lang="pt-BR" sz="2800" dirty="0" smtClean="0">
              <a:cs typeface="Arial"/>
            </a:endParaRPr>
          </a:p>
          <a:p>
            <a:pPr>
              <a:lnSpc>
                <a:spcPct val="100000"/>
              </a:lnSpc>
            </a:pPr>
            <a:endParaRPr lang="pt-BR" sz="2800" dirty="0">
              <a:cs typeface="Arial"/>
            </a:endParaRPr>
          </a:p>
          <a:p>
            <a:pPr>
              <a:lnSpc>
                <a:spcPct val="100000"/>
              </a:lnSpc>
            </a:pPr>
            <a:endParaRPr lang="pt-BR" sz="2800" dirty="0" smtClean="0">
              <a:cs typeface="Arial"/>
            </a:endParaRPr>
          </a:p>
          <a:p>
            <a:pPr>
              <a:lnSpc>
                <a:spcPct val="100000"/>
              </a:lnSpc>
            </a:pPr>
            <a:endParaRPr lang="pt-BR" sz="2800" dirty="0">
              <a:cs typeface="Arial"/>
            </a:endParaRPr>
          </a:p>
          <a:p>
            <a:pPr>
              <a:lnSpc>
                <a:spcPct val="100000"/>
              </a:lnSpc>
            </a:pPr>
            <a:endParaRPr lang="pt-BR" sz="2800" dirty="0" smtClean="0"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MS Gothic"/>
              </a:rPr>
              <a:t>       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MS Gothic"/>
              </a:rPr>
              <a:t>          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MS Gothic"/>
              </a:rPr>
              <a:t> </a:t>
            </a:r>
            <a:r>
              <a:rPr lang="pt-BR" sz="3200" dirty="0" smtClean="0">
                <a:solidFill>
                  <a:srgbClr val="000000"/>
                </a:solidFill>
                <a:latin typeface="Arial"/>
                <a:ea typeface="MS Gothic"/>
              </a:rPr>
              <a:t>                                            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7" name="CustomShape 4"/>
          <p:cNvSpPr/>
          <p:nvPr/>
        </p:nvSpPr>
        <p:spPr>
          <a:xfrm>
            <a:off x="16793280" y="13194090"/>
            <a:ext cx="14094000" cy="282968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r>
              <a:rPr lang="pt-BR" sz="3200" dirty="0">
                <a:solidFill>
                  <a:srgbClr val="000000"/>
                </a:solidFill>
                <a:latin typeface="Arial"/>
                <a:ea typeface="MS Gothic"/>
              </a:rPr>
              <a:t>  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sz="6100" b="1" dirty="0">
                <a:solidFill>
                  <a:srgbClr val="000000"/>
                </a:solidFill>
                <a:latin typeface="Arial"/>
                <a:ea typeface="MS Gothic"/>
              </a:rPr>
              <a:t>4.CONCLUSÕES</a:t>
            </a:r>
            <a:endParaRPr dirty="0"/>
          </a:p>
          <a:p>
            <a:pPr algn="just">
              <a:lnSpc>
                <a:spcPts val="4500"/>
              </a:lnSpc>
            </a:pPr>
            <a:r>
              <a:rPr lang="pt-BR" sz="2800" dirty="0" err="1" smtClean="0"/>
              <a:t>Nam</a:t>
            </a:r>
            <a:r>
              <a:rPr lang="pt-BR" sz="2800" dirty="0" smtClean="0"/>
              <a:t> </a:t>
            </a:r>
            <a:r>
              <a:rPr lang="pt-BR" sz="2800" dirty="0" err="1" smtClean="0"/>
              <a:t>aliquam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mi </a:t>
            </a:r>
            <a:r>
              <a:rPr lang="pt-BR" sz="2800" dirty="0" err="1" smtClean="0"/>
              <a:t>lacinia</a:t>
            </a:r>
            <a:r>
              <a:rPr lang="pt-BR" sz="2800" dirty="0" smtClean="0"/>
              <a:t> </a:t>
            </a:r>
            <a:r>
              <a:rPr lang="pt-BR" sz="2800" dirty="0" err="1" smtClean="0"/>
              <a:t>bibendum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 </a:t>
            </a:r>
            <a:r>
              <a:rPr lang="pt-BR" sz="2800" dirty="0" err="1" smtClean="0"/>
              <a:t>eros</a:t>
            </a:r>
            <a:r>
              <a:rPr lang="pt-BR" sz="2800" dirty="0" smtClean="0"/>
              <a:t>, </a:t>
            </a:r>
            <a:r>
              <a:rPr lang="pt-BR" sz="2800" dirty="0" err="1" smtClean="0"/>
              <a:t>semper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 </a:t>
            </a:r>
            <a:r>
              <a:rPr lang="pt-BR" sz="2800" dirty="0" err="1" smtClean="0"/>
              <a:t>efficitur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, </a:t>
            </a:r>
            <a:r>
              <a:rPr lang="pt-BR" sz="2800" dirty="0" err="1" smtClean="0"/>
              <a:t>faucibus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velit</a:t>
            </a:r>
            <a:r>
              <a:rPr lang="pt-BR" sz="2800" dirty="0" smtClean="0"/>
              <a:t>. </a:t>
            </a:r>
            <a:r>
              <a:rPr lang="pt-BR" sz="2800" dirty="0" err="1" smtClean="0"/>
              <a:t>Nullam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Integer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odio</a:t>
            </a:r>
            <a:r>
              <a:rPr lang="pt-BR" sz="2800" dirty="0" smtClean="0"/>
              <a:t>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viverra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quis </a:t>
            </a:r>
            <a:r>
              <a:rPr lang="pt-BR" sz="2800" dirty="0" err="1" smtClean="0"/>
              <a:t>nisl</a:t>
            </a:r>
            <a:r>
              <a:rPr lang="pt-BR" sz="2800" dirty="0" smtClean="0"/>
              <a:t>. </a:t>
            </a:r>
            <a:r>
              <a:rPr lang="pt-BR" sz="2800" dirty="0" err="1" smtClean="0"/>
              <a:t>Suspendisse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metus</a:t>
            </a:r>
            <a:r>
              <a:rPr lang="pt-BR" sz="2800" dirty="0" smtClean="0"/>
              <a:t>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rutrum</a:t>
            </a:r>
            <a:r>
              <a:rPr lang="pt-BR" sz="2800" dirty="0" smtClean="0"/>
              <a:t>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. </a:t>
            </a:r>
            <a:r>
              <a:rPr lang="pt-BR" sz="2800" dirty="0" err="1" smtClean="0"/>
              <a:t>Nam</a:t>
            </a:r>
            <a:r>
              <a:rPr lang="pt-BR" sz="2800" dirty="0" smtClean="0"/>
              <a:t>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 eu </a:t>
            </a:r>
            <a:r>
              <a:rPr lang="pt-BR" sz="2800" dirty="0" err="1" smtClean="0"/>
              <a:t>neque</a:t>
            </a:r>
            <a:r>
              <a:rPr lang="pt-BR" sz="2800" dirty="0" smtClean="0"/>
              <a:t> a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. </a:t>
            </a:r>
            <a:r>
              <a:rPr lang="pt-BR" sz="2800" dirty="0" err="1" smtClean="0"/>
              <a:t>Phasellus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congue</a:t>
            </a:r>
            <a:r>
              <a:rPr lang="pt-BR" sz="2800" dirty="0" smtClean="0"/>
              <a:t> </a:t>
            </a:r>
            <a:r>
              <a:rPr lang="pt-BR" sz="2800" dirty="0" err="1" smtClean="0"/>
              <a:t>eros</a:t>
            </a:r>
            <a:r>
              <a:rPr lang="pt-BR" sz="2800" dirty="0" smtClean="0"/>
              <a:t>, a </a:t>
            </a:r>
            <a:r>
              <a:rPr lang="pt-BR" sz="2800" dirty="0" err="1" smtClean="0"/>
              <a:t>vehicula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eu.</a:t>
            </a:r>
            <a:endParaRPr lang="pt-BR" dirty="0"/>
          </a:p>
          <a:p>
            <a:pPr algn="just">
              <a:lnSpc>
                <a:spcPct val="100000"/>
              </a:lnSpc>
            </a:pPr>
            <a:endParaRPr sz="2800" dirty="0">
              <a:cs typeface="Arial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sz="6100" b="1" dirty="0">
                <a:solidFill>
                  <a:srgbClr val="000000"/>
                </a:solidFill>
                <a:latin typeface="Arial"/>
                <a:ea typeface="MS Gothic"/>
              </a:rPr>
              <a:t>5.REFERÊNCIAS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2800" dirty="0">
                <a:solidFill>
                  <a:srgbClr val="000000"/>
                </a:solidFill>
                <a:latin typeface="Arial"/>
                <a:ea typeface="Arial"/>
              </a:rPr>
              <a:t>[1] </a:t>
            </a: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Sed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,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placerat</a:t>
            </a:r>
            <a:r>
              <a:rPr lang="pt-BR" sz="2800" dirty="0" smtClean="0"/>
              <a:t> massa </a:t>
            </a:r>
            <a:r>
              <a:rPr lang="pt-BR" sz="2800" dirty="0" err="1" smtClean="0"/>
              <a:t>ornare</a:t>
            </a:r>
            <a:r>
              <a:rPr lang="pt-BR" sz="2800" dirty="0" smtClean="0"/>
              <a:t> at.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quis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ultricies</a:t>
            </a:r>
            <a:r>
              <a:rPr lang="pt-BR" sz="2800" dirty="0" smtClean="0"/>
              <a:t>. </a:t>
            </a:r>
            <a:r>
              <a:rPr lang="pt-BR" sz="2800" dirty="0" err="1" smtClean="0"/>
              <a:t>Praesent</a:t>
            </a:r>
            <a:r>
              <a:rPr lang="pt-BR" sz="2800" dirty="0" smtClean="0"/>
              <a:t> </a:t>
            </a:r>
            <a:r>
              <a:rPr lang="pt-BR" sz="2800" dirty="0" err="1" smtClean="0"/>
              <a:t>porttitor</a:t>
            </a:r>
            <a:r>
              <a:rPr lang="pt-BR" sz="2800" dirty="0" smtClean="0"/>
              <a:t> in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pharetra</a:t>
            </a:r>
            <a:r>
              <a:rPr lang="pt-BR" sz="2800" dirty="0" smtClean="0"/>
              <a:t> </a:t>
            </a:r>
            <a:r>
              <a:rPr lang="pt-BR" sz="2800" dirty="0" err="1" smtClean="0"/>
              <a:t>nisi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, eu porta ante </a:t>
            </a:r>
            <a:r>
              <a:rPr lang="pt-BR" sz="2800" dirty="0" err="1" smtClean="0"/>
              <a:t>elementum</a:t>
            </a:r>
            <a:r>
              <a:rPr lang="pt-BR" sz="2800" dirty="0" smtClean="0"/>
              <a:t> in.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porta </a:t>
            </a:r>
            <a:r>
              <a:rPr lang="pt-BR" sz="2800" dirty="0" err="1" smtClean="0"/>
              <a:t>euismod</a:t>
            </a:r>
            <a:r>
              <a:rPr lang="pt-BR" sz="2800" dirty="0" smtClean="0"/>
              <a:t>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800" dirty="0">
                <a:solidFill>
                  <a:srgbClr val="000000"/>
                </a:solidFill>
                <a:latin typeface="Arial"/>
                <a:ea typeface="Arial"/>
              </a:rPr>
              <a:t>[2] </a:t>
            </a: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Sed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,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placerat</a:t>
            </a:r>
            <a:r>
              <a:rPr lang="pt-BR" sz="2800" dirty="0" smtClean="0"/>
              <a:t> massa </a:t>
            </a:r>
            <a:r>
              <a:rPr lang="pt-BR" sz="2800" dirty="0" err="1" smtClean="0"/>
              <a:t>ornare</a:t>
            </a:r>
            <a:r>
              <a:rPr lang="pt-BR" sz="2800" dirty="0" smtClean="0"/>
              <a:t> at.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quis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ultricies</a:t>
            </a:r>
            <a:r>
              <a:rPr lang="pt-BR" sz="2800" dirty="0" smtClean="0"/>
              <a:t>. </a:t>
            </a:r>
            <a:r>
              <a:rPr lang="pt-BR" sz="2800" dirty="0" err="1" smtClean="0"/>
              <a:t>Praesent</a:t>
            </a:r>
            <a:r>
              <a:rPr lang="pt-BR" sz="2800" dirty="0" smtClean="0"/>
              <a:t> </a:t>
            </a:r>
            <a:r>
              <a:rPr lang="pt-BR" sz="2800" dirty="0" err="1" smtClean="0"/>
              <a:t>porttitor</a:t>
            </a:r>
            <a:r>
              <a:rPr lang="pt-BR" sz="2800" dirty="0" smtClean="0"/>
              <a:t> in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pharetra</a:t>
            </a:r>
            <a:r>
              <a:rPr lang="pt-BR" sz="2800" dirty="0" smtClean="0"/>
              <a:t> </a:t>
            </a:r>
            <a:r>
              <a:rPr lang="pt-BR" sz="2800" dirty="0" err="1" smtClean="0"/>
              <a:t>nisi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, eu porta ante </a:t>
            </a:r>
            <a:r>
              <a:rPr lang="pt-BR" sz="2800" dirty="0" err="1" smtClean="0"/>
              <a:t>elementum</a:t>
            </a:r>
            <a:r>
              <a:rPr lang="pt-BR" sz="2800" dirty="0" smtClean="0"/>
              <a:t> in.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porta </a:t>
            </a:r>
            <a:r>
              <a:rPr lang="pt-BR" sz="2800" dirty="0" err="1" smtClean="0"/>
              <a:t>euismod</a:t>
            </a:r>
            <a:r>
              <a:rPr lang="pt-BR" sz="2800" dirty="0" smtClean="0"/>
              <a:t>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800" dirty="0">
                <a:solidFill>
                  <a:srgbClr val="000000"/>
                </a:solidFill>
                <a:latin typeface="Arial"/>
                <a:ea typeface="Arial"/>
              </a:rPr>
              <a:t>[3] </a:t>
            </a: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Sed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,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placerat</a:t>
            </a:r>
            <a:r>
              <a:rPr lang="pt-BR" sz="2800" dirty="0" smtClean="0"/>
              <a:t> massa </a:t>
            </a:r>
            <a:r>
              <a:rPr lang="pt-BR" sz="2800" dirty="0" err="1" smtClean="0"/>
              <a:t>ornare</a:t>
            </a:r>
            <a:r>
              <a:rPr lang="pt-BR" sz="2800" dirty="0" smtClean="0"/>
              <a:t> at.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quis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ultricies</a:t>
            </a:r>
            <a:r>
              <a:rPr lang="pt-BR" sz="2800" dirty="0" smtClean="0"/>
              <a:t>. </a:t>
            </a:r>
            <a:r>
              <a:rPr lang="pt-BR" sz="2800" dirty="0" err="1" smtClean="0"/>
              <a:t>Praesent</a:t>
            </a:r>
            <a:r>
              <a:rPr lang="pt-BR" sz="2800" dirty="0" smtClean="0"/>
              <a:t> </a:t>
            </a:r>
            <a:r>
              <a:rPr lang="pt-BR" sz="2800" dirty="0" err="1" smtClean="0"/>
              <a:t>porttitor</a:t>
            </a:r>
            <a:r>
              <a:rPr lang="pt-BR" sz="2800" dirty="0" smtClean="0"/>
              <a:t> in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pharetra</a:t>
            </a:r>
            <a:r>
              <a:rPr lang="pt-BR" sz="2800" dirty="0" smtClean="0"/>
              <a:t> </a:t>
            </a:r>
            <a:r>
              <a:rPr lang="pt-BR" sz="2800" dirty="0" err="1" smtClean="0"/>
              <a:t>nisi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, eu porta ante </a:t>
            </a:r>
            <a:r>
              <a:rPr lang="pt-BR" sz="2800" dirty="0" err="1" smtClean="0"/>
              <a:t>elementum</a:t>
            </a:r>
            <a:r>
              <a:rPr lang="pt-BR" sz="2800" dirty="0" smtClean="0"/>
              <a:t> in.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porta </a:t>
            </a:r>
            <a:r>
              <a:rPr lang="pt-BR" sz="2800" dirty="0" err="1" smtClean="0"/>
              <a:t>euismod</a:t>
            </a:r>
            <a:r>
              <a:rPr lang="pt-BR" sz="2800" dirty="0" smtClean="0"/>
              <a:t>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Sed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,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placerat</a:t>
            </a:r>
            <a:r>
              <a:rPr lang="pt-BR" sz="2800" dirty="0" smtClean="0"/>
              <a:t> massa </a:t>
            </a:r>
            <a:r>
              <a:rPr lang="pt-BR" sz="2800" dirty="0" err="1" smtClean="0"/>
              <a:t>ornare</a:t>
            </a:r>
            <a:r>
              <a:rPr lang="pt-BR" sz="2800" dirty="0" smtClean="0"/>
              <a:t> at.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quis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ultricies</a:t>
            </a:r>
            <a:r>
              <a:rPr lang="pt-BR" sz="2800" dirty="0" smtClean="0"/>
              <a:t>. </a:t>
            </a:r>
            <a:r>
              <a:rPr lang="pt-BR" sz="2800" dirty="0" err="1" smtClean="0"/>
              <a:t>Praesent</a:t>
            </a:r>
            <a:r>
              <a:rPr lang="pt-BR" sz="2800" dirty="0" smtClean="0"/>
              <a:t> </a:t>
            </a:r>
            <a:r>
              <a:rPr lang="pt-BR" sz="2800" dirty="0" err="1" smtClean="0"/>
              <a:t>porttitor</a:t>
            </a:r>
            <a:r>
              <a:rPr lang="pt-BR" sz="2800" dirty="0" smtClean="0"/>
              <a:t> in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pharetra</a:t>
            </a:r>
            <a:r>
              <a:rPr lang="pt-BR" sz="2800" dirty="0" smtClean="0"/>
              <a:t> </a:t>
            </a:r>
            <a:r>
              <a:rPr lang="pt-BR" sz="2800" dirty="0" err="1" smtClean="0"/>
              <a:t>nisi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, eu porta ante </a:t>
            </a:r>
            <a:r>
              <a:rPr lang="pt-BR" sz="2800" dirty="0" err="1" smtClean="0"/>
              <a:t>elementum</a:t>
            </a:r>
            <a:r>
              <a:rPr lang="pt-BR" sz="2800" dirty="0" smtClean="0"/>
              <a:t> in.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porta </a:t>
            </a:r>
            <a:r>
              <a:rPr lang="pt-BR" sz="2800" dirty="0" err="1" smtClean="0"/>
              <a:t>euismod</a:t>
            </a:r>
            <a:r>
              <a:rPr lang="pt-BR" sz="2800" dirty="0" smtClean="0"/>
              <a:t>.</a:t>
            </a:r>
          </a:p>
          <a:p>
            <a:pPr algn="just">
              <a:lnSpc>
                <a:spcPct val="100000"/>
              </a:lnSpc>
            </a:pPr>
            <a:endParaRPr lang="en-US" sz="2800" dirty="0" smtClean="0"/>
          </a:p>
          <a:p>
            <a:pPr algn="just"/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Sed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,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placerat</a:t>
            </a:r>
            <a:r>
              <a:rPr lang="pt-BR" sz="2800" dirty="0" smtClean="0"/>
              <a:t> massa </a:t>
            </a:r>
            <a:r>
              <a:rPr lang="pt-BR" sz="2800" dirty="0" err="1" smtClean="0"/>
              <a:t>ornare</a:t>
            </a:r>
            <a:r>
              <a:rPr lang="pt-BR" sz="2800" dirty="0" smtClean="0"/>
              <a:t> at.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quis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ultricies</a:t>
            </a:r>
            <a:r>
              <a:rPr lang="pt-BR" sz="2800" dirty="0" smtClean="0"/>
              <a:t>. </a:t>
            </a:r>
            <a:r>
              <a:rPr lang="pt-BR" sz="2800" dirty="0" err="1" smtClean="0"/>
              <a:t>Praesent</a:t>
            </a:r>
            <a:r>
              <a:rPr lang="pt-BR" sz="2800" dirty="0" smtClean="0"/>
              <a:t> </a:t>
            </a:r>
            <a:r>
              <a:rPr lang="pt-BR" sz="2800" dirty="0" err="1" smtClean="0"/>
              <a:t>porttitor</a:t>
            </a:r>
            <a:r>
              <a:rPr lang="pt-BR" sz="2800" dirty="0" smtClean="0"/>
              <a:t> in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pharetra</a:t>
            </a:r>
            <a:r>
              <a:rPr lang="pt-BR" sz="2800" dirty="0" smtClean="0"/>
              <a:t> </a:t>
            </a:r>
            <a:r>
              <a:rPr lang="pt-BR" sz="2800" dirty="0" err="1" smtClean="0"/>
              <a:t>nisi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, eu porta ante </a:t>
            </a:r>
            <a:r>
              <a:rPr lang="pt-BR" sz="2800" dirty="0" err="1" smtClean="0"/>
              <a:t>elementum</a:t>
            </a:r>
            <a:r>
              <a:rPr lang="pt-BR" sz="2800" dirty="0" smtClean="0"/>
              <a:t> in.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porta </a:t>
            </a:r>
            <a:r>
              <a:rPr lang="pt-BR" sz="2800" dirty="0" err="1" smtClean="0"/>
              <a:t>euismod</a:t>
            </a:r>
            <a:r>
              <a:rPr lang="pt-BR" sz="2800" dirty="0" smtClean="0"/>
              <a:t>.</a:t>
            </a:r>
          </a:p>
          <a:p>
            <a:pPr algn="just">
              <a:lnSpc>
                <a:spcPct val="100000"/>
              </a:lnSpc>
            </a:pPr>
            <a:endParaRPr lang="pt-BR" sz="2800" dirty="0" smtClean="0"/>
          </a:p>
          <a:p>
            <a:pPr algn="just">
              <a:lnSpc>
                <a:spcPct val="100000"/>
              </a:lnSpc>
            </a:pPr>
            <a:endParaRPr lang="en-US" sz="2800" dirty="0" smtClean="0"/>
          </a:p>
          <a:p>
            <a:pPr algn="just">
              <a:lnSpc>
                <a:spcPct val="100000"/>
              </a:lnSpc>
            </a:pPr>
            <a:endParaRPr lang="pt-BR" dirty="0"/>
          </a:p>
          <a:p>
            <a:pPr algn="just">
              <a:lnSpc>
                <a:spcPct val="100000"/>
              </a:lnSpc>
            </a:pPr>
            <a:endParaRPr sz="2800" dirty="0"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6100" b="1" dirty="0">
                <a:solidFill>
                  <a:srgbClr val="000000"/>
                </a:solidFill>
                <a:latin typeface="Arial"/>
                <a:ea typeface="MS Gothic"/>
              </a:rPr>
              <a:t>AGRADECIMENTOS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Sed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,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placerat</a:t>
            </a:r>
            <a:r>
              <a:rPr lang="pt-BR" sz="2800" dirty="0" smtClean="0"/>
              <a:t> massa </a:t>
            </a:r>
            <a:r>
              <a:rPr lang="pt-BR" sz="2800" dirty="0" err="1" smtClean="0"/>
              <a:t>ornare</a:t>
            </a:r>
            <a:r>
              <a:rPr lang="pt-BR" sz="2800" dirty="0" smtClean="0"/>
              <a:t> at.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quis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ultricies</a:t>
            </a:r>
            <a:r>
              <a:rPr lang="pt-BR" sz="2800" dirty="0" smtClean="0"/>
              <a:t>. </a:t>
            </a:r>
            <a:r>
              <a:rPr lang="pt-BR" sz="2800" dirty="0" err="1" smtClean="0"/>
              <a:t>Praesent</a:t>
            </a:r>
            <a:r>
              <a:rPr lang="pt-BR" sz="2800" dirty="0" smtClean="0"/>
              <a:t> </a:t>
            </a:r>
            <a:r>
              <a:rPr lang="pt-BR" sz="2800" dirty="0" err="1" smtClean="0"/>
              <a:t>porttitor</a:t>
            </a:r>
            <a:r>
              <a:rPr lang="pt-BR" sz="2800" dirty="0" smtClean="0"/>
              <a:t> in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pharetra</a:t>
            </a:r>
            <a:r>
              <a:rPr lang="pt-BR" sz="2800" dirty="0" smtClean="0"/>
              <a:t> </a:t>
            </a:r>
            <a:r>
              <a:rPr lang="pt-BR" sz="2800" dirty="0" err="1" smtClean="0"/>
              <a:t>nisi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, eu porta ante </a:t>
            </a:r>
            <a:r>
              <a:rPr lang="pt-BR" sz="2800" dirty="0" err="1" smtClean="0"/>
              <a:t>elementum</a:t>
            </a:r>
            <a:r>
              <a:rPr lang="pt-BR" sz="2800" dirty="0" smtClean="0"/>
              <a:t> in.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porta </a:t>
            </a:r>
            <a:r>
              <a:rPr lang="pt-BR" sz="2800" dirty="0" err="1" smtClean="0"/>
              <a:t>euismod</a:t>
            </a:r>
            <a:r>
              <a:rPr lang="pt-BR" sz="2800" dirty="0" smtClean="0"/>
              <a:t>.</a:t>
            </a:r>
          </a:p>
          <a:p>
            <a:pPr algn="just">
              <a:lnSpc>
                <a:spcPct val="100000"/>
              </a:lnSpc>
            </a:pPr>
            <a:endParaRPr lang="en-US" sz="2800" dirty="0" smtClean="0"/>
          </a:p>
          <a:p>
            <a:pPr algn="just"/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Sed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commodo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, </a:t>
            </a:r>
            <a:r>
              <a:rPr lang="pt-BR" sz="2800" dirty="0" err="1" smtClean="0"/>
              <a:t>vitae</a:t>
            </a:r>
            <a:r>
              <a:rPr lang="pt-BR" sz="2800" dirty="0" smtClean="0"/>
              <a:t> </a:t>
            </a:r>
            <a:r>
              <a:rPr lang="pt-BR" sz="2800" dirty="0" err="1" smtClean="0"/>
              <a:t>placerat</a:t>
            </a:r>
            <a:r>
              <a:rPr lang="pt-BR" sz="2800" dirty="0" smtClean="0"/>
              <a:t> massa </a:t>
            </a:r>
            <a:r>
              <a:rPr lang="pt-BR" sz="2800" dirty="0" err="1" smtClean="0"/>
              <a:t>ornare</a:t>
            </a:r>
            <a:r>
              <a:rPr lang="pt-BR" sz="2800" dirty="0" smtClean="0"/>
              <a:t> at.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quis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ultricies</a:t>
            </a:r>
            <a:r>
              <a:rPr lang="pt-BR" sz="2800" dirty="0" smtClean="0"/>
              <a:t>. </a:t>
            </a:r>
            <a:r>
              <a:rPr lang="pt-BR" sz="2800" dirty="0" err="1" smtClean="0"/>
              <a:t>Praesent</a:t>
            </a:r>
            <a:r>
              <a:rPr lang="pt-BR" sz="2800" dirty="0" smtClean="0"/>
              <a:t> </a:t>
            </a:r>
            <a:r>
              <a:rPr lang="pt-BR" sz="2800" dirty="0" err="1" smtClean="0"/>
              <a:t>porttitor</a:t>
            </a:r>
            <a:r>
              <a:rPr lang="pt-BR" sz="2800" dirty="0" smtClean="0"/>
              <a:t> in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pharetra</a:t>
            </a:r>
            <a:r>
              <a:rPr lang="pt-BR" sz="2800" dirty="0" smtClean="0"/>
              <a:t> </a:t>
            </a:r>
            <a:r>
              <a:rPr lang="pt-BR" sz="2800" dirty="0" err="1" smtClean="0"/>
              <a:t>nisi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, eu porta ante </a:t>
            </a:r>
            <a:r>
              <a:rPr lang="pt-BR" sz="2800" dirty="0" err="1" smtClean="0"/>
              <a:t>elementum</a:t>
            </a:r>
            <a:r>
              <a:rPr lang="pt-BR" sz="2800" dirty="0" smtClean="0"/>
              <a:t> in.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</a:t>
            </a:r>
            <a:r>
              <a:rPr lang="pt-BR" sz="2800" dirty="0" err="1" smtClean="0"/>
              <a:t>quam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porta </a:t>
            </a:r>
            <a:r>
              <a:rPr lang="pt-BR" sz="2800" dirty="0" err="1" smtClean="0"/>
              <a:t>euismod</a:t>
            </a:r>
            <a:r>
              <a:rPr lang="pt-BR" sz="2800" dirty="0" smtClean="0"/>
              <a:t>.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1" name="CustomShape 5"/>
          <p:cNvSpPr/>
          <p:nvPr/>
        </p:nvSpPr>
        <p:spPr>
          <a:xfrm>
            <a:off x="9636120" y="22270770"/>
            <a:ext cx="13154400" cy="36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"/>
                <a:ea typeface="MS Gothic"/>
              </a:rPr>
              <a:t>Clique para adicionar texto</a:t>
            </a:r>
            <a:endParaRPr/>
          </a:p>
        </p:txBody>
      </p:sp>
      <p:sp>
        <p:nvSpPr>
          <p:cNvPr id="52" name="CustomShape 6"/>
          <p:cNvSpPr/>
          <p:nvPr/>
        </p:nvSpPr>
        <p:spPr>
          <a:xfrm>
            <a:off x="17172000" y="39027690"/>
            <a:ext cx="13154040" cy="36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"/>
                <a:ea typeface="MS Gothic"/>
              </a:rPr>
              <a:t>Clique para adicionar texto</a:t>
            </a:r>
            <a:endParaRPr/>
          </a:p>
        </p:txBody>
      </p:sp>
      <p:pic>
        <p:nvPicPr>
          <p:cNvPr id="55" name="Imagem 8"/>
          <p:cNvPicPr/>
          <p:nvPr/>
        </p:nvPicPr>
        <p:blipFill rotWithShape="1">
          <a:blip r:embed="rId4" cstate="print"/>
          <a:srcRect t="12067" r="5232" b="2631"/>
          <a:stretch/>
        </p:blipFill>
        <p:spPr>
          <a:xfrm>
            <a:off x="8179545" y="37630450"/>
            <a:ext cx="5942855" cy="4523873"/>
          </a:xfrm>
          <a:prstGeom prst="rect">
            <a:avLst/>
          </a:prstGeom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686429" y="36354019"/>
            <a:ext cx="1082259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pt-BR" sz="2800" dirty="0" smtClean="0">
                <a:ea typeface="MS Gothic"/>
              </a:rPr>
              <a:t>Fig</a:t>
            </a:r>
            <a:r>
              <a:rPr lang="pt-BR" sz="2800" dirty="0">
                <a:ea typeface="MS Gothic"/>
              </a:rPr>
              <a:t>. 1 - </a:t>
            </a:r>
            <a:r>
              <a:rPr lang="pt-BR" sz="2800" dirty="0" err="1" smtClean="0"/>
              <a:t>Nam</a:t>
            </a:r>
            <a:r>
              <a:rPr lang="pt-BR" sz="2800" dirty="0" smtClean="0"/>
              <a:t> </a:t>
            </a:r>
            <a:r>
              <a:rPr lang="pt-BR" sz="2800" dirty="0" err="1" smtClean="0"/>
              <a:t>aliquam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mi </a:t>
            </a:r>
            <a:r>
              <a:rPr lang="pt-BR" sz="2800" dirty="0" err="1" smtClean="0"/>
              <a:t>lacinia</a:t>
            </a:r>
            <a:r>
              <a:rPr lang="pt-BR" sz="2800" dirty="0" smtClean="0"/>
              <a:t> </a:t>
            </a:r>
            <a:r>
              <a:rPr lang="pt-BR" sz="2800" dirty="0" err="1" smtClean="0"/>
              <a:t>bibendum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 </a:t>
            </a:r>
            <a:r>
              <a:rPr lang="pt-BR" sz="2800" dirty="0" err="1" smtClean="0"/>
              <a:t>eros</a:t>
            </a:r>
            <a:r>
              <a:rPr lang="pt-BR" sz="2800" dirty="0" smtClean="0"/>
              <a:t>.</a:t>
            </a:r>
            <a:endParaRPr lang="pt-BR" sz="48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7168686" y="16711012"/>
            <a:ext cx="123986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pt-BR" sz="2800" dirty="0" smtClean="0">
                <a:ea typeface="MS Gothic"/>
              </a:rPr>
              <a:t>Tabela 1 – </a:t>
            </a:r>
            <a:r>
              <a:rPr lang="pt-BR" sz="2800" dirty="0" err="1" smtClean="0"/>
              <a:t>Nam</a:t>
            </a:r>
            <a:r>
              <a:rPr lang="pt-BR" sz="2800" dirty="0" smtClean="0"/>
              <a:t> </a:t>
            </a:r>
            <a:r>
              <a:rPr lang="pt-BR" sz="2800" dirty="0" err="1" smtClean="0"/>
              <a:t>aliquam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mi </a:t>
            </a:r>
            <a:r>
              <a:rPr lang="pt-BR" sz="2800" dirty="0" err="1" smtClean="0"/>
              <a:t>lacinia</a:t>
            </a:r>
            <a:r>
              <a:rPr lang="pt-BR" sz="2800" dirty="0" smtClean="0"/>
              <a:t> </a:t>
            </a:r>
            <a:r>
              <a:rPr lang="pt-BR" sz="2800" dirty="0" err="1" smtClean="0"/>
              <a:t>bibendum</a:t>
            </a:r>
            <a:r>
              <a:rPr lang="pt-BR" sz="2800" dirty="0" smtClean="0"/>
              <a:t>. </a:t>
            </a:r>
            <a:r>
              <a:rPr lang="pt-BR" sz="2800" dirty="0" err="1" smtClean="0"/>
              <a:t>Fusce</a:t>
            </a:r>
            <a:r>
              <a:rPr lang="pt-BR" sz="2800" dirty="0" smtClean="0"/>
              <a:t> </a:t>
            </a:r>
            <a:r>
              <a:rPr lang="pt-BR" sz="2800" dirty="0" err="1" smtClean="0"/>
              <a:t>sapien</a:t>
            </a:r>
            <a:r>
              <a:rPr lang="pt-BR" sz="2800" dirty="0" smtClean="0"/>
              <a:t> </a:t>
            </a:r>
            <a:r>
              <a:rPr lang="pt-BR" sz="2800" dirty="0" err="1" smtClean="0"/>
              <a:t>eros</a:t>
            </a:r>
            <a:r>
              <a:rPr lang="pt-BR" sz="2800" dirty="0" smtClean="0"/>
              <a:t>, </a:t>
            </a:r>
            <a:r>
              <a:rPr lang="pt-BR" sz="2800" dirty="0" err="1" smtClean="0"/>
              <a:t>semper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 </a:t>
            </a:r>
            <a:r>
              <a:rPr lang="pt-BR" sz="2800" dirty="0" err="1" smtClean="0"/>
              <a:t>efficitur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, </a:t>
            </a:r>
            <a:r>
              <a:rPr lang="pt-BR" sz="2800" dirty="0" err="1" smtClean="0"/>
              <a:t>faucibus</a:t>
            </a:r>
            <a:r>
              <a:rPr lang="pt-BR" sz="2800" dirty="0" smtClean="0"/>
              <a:t>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velit</a:t>
            </a:r>
            <a:r>
              <a:rPr lang="pt-BR" sz="2800" dirty="0" smtClean="0"/>
              <a:t>. </a:t>
            </a:r>
            <a:endParaRPr lang="pt-BR" sz="4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00688" y="12858750"/>
            <a:ext cx="10167937" cy="3487684"/>
          </a:xfrm>
          <a:prstGeom prst="rect">
            <a:avLst/>
          </a:prstGeom>
        </p:spPr>
      </p:pic>
      <p:pic>
        <p:nvPicPr>
          <p:cNvPr id="4" name="Imagem 3" descr="desvio - TSM - CORREÇÕES.emf"/>
          <p:cNvPicPr>
            <a:picLocks noChangeAspect="1"/>
          </p:cNvPicPr>
          <p:nvPr/>
        </p:nvPicPr>
        <p:blipFill rotWithShape="1">
          <a:blip r:embed="rId6" cstate="print"/>
          <a:srcRect t="12261" r="4802" b="2943"/>
          <a:stretch/>
        </p:blipFill>
        <p:spPr>
          <a:xfrm>
            <a:off x="2453887" y="37794197"/>
            <a:ext cx="5174134" cy="4259179"/>
          </a:xfrm>
          <a:prstGeom prst="rect">
            <a:avLst/>
          </a:prstGeom>
        </p:spPr>
      </p:pic>
      <p:pic>
        <p:nvPicPr>
          <p:cNvPr id="7" name="Imagem 6" descr="MÉDIA_ESM2G_TODASCORREÇÕES.emf"/>
          <p:cNvPicPr>
            <a:picLocks noChangeAspect="1"/>
          </p:cNvPicPr>
          <p:nvPr/>
        </p:nvPicPr>
        <p:blipFill rotWithShape="1">
          <a:blip r:embed="rId7" cstate="print"/>
          <a:srcRect t="11932" r="5409" b="3143"/>
          <a:stretch/>
        </p:blipFill>
        <p:spPr>
          <a:xfrm>
            <a:off x="8201399" y="32084446"/>
            <a:ext cx="5423903" cy="4764505"/>
          </a:xfrm>
          <a:prstGeom prst="rect">
            <a:avLst/>
          </a:prstGeom>
        </p:spPr>
      </p:pic>
      <p:pic>
        <p:nvPicPr>
          <p:cNvPr id="8" name="Imagem 7" descr="média - TSM.emf"/>
          <p:cNvPicPr>
            <a:picLocks noChangeAspect="1"/>
          </p:cNvPicPr>
          <p:nvPr/>
        </p:nvPicPr>
        <p:blipFill rotWithShape="1">
          <a:blip r:embed="rId8" cstate="print"/>
          <a:srcRect l="-839" t="7240" r="5713" b="3779"/>
          <a:stretch/>
        </p:blipFill>
        <p:spPr>
          <a:xfrm>
            <a:off x="2221214" y="31749822"/>
            <a:ext cx="5453730" cy="5099129"/>
          </a:xfrm>
          <a:prstGeom prst="rect">
            <a:avLst/>
          </a:prstGeom>
        </p:spPr>
      </p:pic>
      <p:pic>
        <p:nvPicPr>
          <p:cNvPr id="21" name="Imagem 20" descr="LOGO-ACMET-POST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582165" y="985520"/>
            <a:ext cx="6393134" cy="5824855"/>
          </a:xfrm>
          <a:prstGeom prst="rect">
            <a:avLst/>
          </a:prstGeom>
        </p:spPr>
      </p:pic>
      <p:pic>
        <p:nvPicPr>
          <p:cNvPr id="22" name="Imagem 21" descr="LOGO-ENMET-POST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3053" y="862806"/>
            <a:ext cx="18970625" cy="5880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882</Words>
  <Application>Microsoft Office PowerPoint</Application>
  <PresentationFormat>Personalizar</PresentationFormat>
  <Paragraphs>128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Rosane</dc:creator>
  <cp:lastModifiedBy>Rogerio Nunes</cp:lastModifiedBy>
  <cp:revision>22</cp:revision>
  <dcterms:modified xsi:type="dcterms:W3CDTF">2019-03-16T03:30:10Z</dcterms:modified>
</cp:coreProperties>
</file>